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52B5DD-8BCA-48A1-96B6-7DD7909FBE3D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8EDC81-E954-4843-81BD-C9B7FE7C6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erry%20Belch\Documents\Annual%20Report\CEO%20Audio.w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Letter from The CEO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Click icon </a:t>
            </a:r>
            <a:r>
              <a:rPr lang="en-US" dirty="0" smtClean="0"/>
              <a:t>below to here letter</a:t>
            </a:r>
            <a:endParaRPr lang="en-US" dirty="0"/>
          </a:p>
        </p:txBody>
      </p:sp>
      <p:pic>
        <p:nvPicPr>
          <p:cNvPr id="4" name="CEO Audio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62400" y="419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2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10</Words>
  <Application>Microsoft Office PowerPoint</Application>
  <PresentationFormat>On-screen Show (4:3)</PresentationFormat>
  <Paragraphs>2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Letter from The CEO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from The CEO</dc:title>
  <dc:creator>Jerry Belch</dc:creator>
  <cp:lastModifiedBy>Jerry Belch</cp:lastModifiedBy>
  <cp:revision>1</cp:revision>
  <dcterms:created xsi:type="dcterms:W3CDTF">2014-02-28T20:39:54Z</dcterms:created>
  <dcterms:modified xsi:type="dcterms:W3CDTF">2014-02-28T20:52:05Z</dcterms:modified>
</cp:coreProperties>
</file>